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24" Type="http://schemas.openxmlformats.org/officeDocument/2006/relationships/image" Target="../media/image168.png"/><Relationship Id="rId25" Type="http://schemas.openxmlformats.org/officeDocument/2006/relationships/image" Target="../media/image1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image" Target="../media/image196.png"/><Relationship Id="rId29" Type="http://schemas.openxmlformats.org/officeDocument/2006/relationships/image" Target="../media/image197.png"/><Relationship Id="rId30" Type="http://schemas.openxmlformats.org/officeDocument/2006/relationships/image" Target="../media/image198.png"/><Relationship Id="rId31" Type="http://schemas.openxmlformats.org/officeDocument/2006/relationships/image" Target="../media/image199.png"/><Relationship Id="rId32" Type="http://schemas.openxmlformats.org/officeDocument/2006/relationships/image" Target="../media/image200.png"/><Relationship Id="rId33" Type="http://schemas.openxmlformats.org/officeDocument/2006/relationships/image" Target="../media/image2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Relationship Id="rId21" Type="http://schemas.openxmlformats.org/officeDocument/2006/relationships/image" Target="../media/image281.png"/><Relationship Id="rId22" Type="http://schemas.openxmlformats.org/officeDocument/2006/relationships/image" Target="../media/image282.png"/><Relationship Id="rId23" Type="http://schemas.openxmlformats.org/officeDocument/2006/relationships/image" Target="../media/image283.png"/><Relationship Id="rId24" Type="http://schemas.openxmlformats.org/officeDocument/2006/relationships/image" Target="../media/image284.png"/><Relationship Id="rId25" Type="http://schemas.openxmlformats.org/officeDocument/2006/relationships/image" Target="../media/image285.png"/><Relationship Id="rId26" Type="http://schemas.openxmlformats.org/officeDocument/2006/relationships/image" Target="../media/image286.png"/><Relationship Id="rId27" Type="http://schemas.openxmlformats.org/officeDocument/2006/relationships/image" Target="../media/image287.png"/><Relationship Id="rId28" Type="http://schemas.openxmlformats.org/officeDocument/2006/relationships/image" Target="../media/image288.png"/><Relationship Id="rId29" Type="http://schemas.openxmlformats.org/officeDocument/2006/relationships/image" Target="../media/image289.png"/><Relationship Id="rId30" Type="http://schemas.openxmlformats.org/officeDocument/2006/relationships/image" Target="../media/image290.png"/><Relationship Id="rId31" Type="http://schemas.openxmlformats.org/officeDocument/2006/relationships/image" Target="../media/image291.png"/><Relationship Id="rId32" Type="http://schemas.openxmlformats.org/officeDocument/2006/relationships/image" Target="../media/image292.png"/><Relationship Id="rId33" Type="http://schemas.openxmlformats.org/officeDocument/2006/relationships/image" Target="../media/image293.png"/><Relationship Id="rId34" Type="http://schemas.openxmlformats.org/officeDocument/2006/relationships/image" Target="../media/image294.png"/><Relationship Id="rId35" Type="http://schemas.openxmlformats.org/officeDocument/2006/relationships/image" Target="../media/image295.png"/><Relationship Id="rId36" Type="http://schemas.openxmlformats.org/officeDocument/2006/relationships/image" Target="../media/image296.png"/><Relationship Id="rId37" Type="http://schemas.openxmlformats.org/officeDocument/2006/relationships/image" Target="../media/image297.png"/><Relationship Id="rId38" Type="http://schemas.openxmlformats.org/officeDocument/2006/relationships/image" Target="../media/image298.png"/><Relationship Id="rId39" Type="http://schemas.openxmlformats.org/officeDocument/2006/relationships/image" Target="../media/image299.png"/><Relationship Id="rId40" Type="http://schemas.openxmlformats.org/officeDocument/2006/relationships/image" Target="../media/image300.png"/><Relationship Id="rId41" Type="http://schemas.openxmlformats.org/officeDocument/2006/relationships/image" Target="../media/image301.png"/><Relationship Id="rId42" Type="http://schemas.openxmlformats.org/officeDocument/2006/relationships/image" Target="../media/image302.png"/><Relationship Id="rId43" Type="http://schemas.openxmlformats.org/officeDocument/2006/relationships/image" Target="../media/image303.png"/><Relationship Id="rId44" Type="http://schemas.openxmlformats.org/officeDocument/2006/relationships/image" Target="../media/image304.png"/><Relationship Id="rId45" Type="http://schemas.openxmlformats.org/officeDocument/2006/relationships/image" Target="../media/image305.png"/><Relationship Id="rId46" Type="http://schemas.openxmlformats.org/officeDocument/2006/relationships/image" Target="../media/image306.png"/><Relationship Id="rId47" Type="http://schemas.openxmlformats.org/officeDocument/2006/relationships/image" Target="../media/image307.png"/><Relationship Id="rId48" Type="http://schemas.openxmlformats.org/officeDocument/2006/relationships/image" Target="../media/image308.png"/><Relationship Id="rId49" Type="http://schemas.openxmlformats.org/officeDocument/2006/relationships/image" Target="../media/image309.png"/><Relationship Id="rId50" Type="http://schemas.openxmlformats.org/officeDocument/2006/relationships/image" Target="../media/image310.png"/><Relationship Id="rId51" Type="http://schemas.openxmlformats.org/officeDocument/2006/relationships/image" Target="../media/image311.png"/><Relationship Id="rId52" Type="http://schemas.openxmlformats.org/officeDocument/2006/relationships/image" Target="../media/image312.png"/><Relationship Id="rId53" Type="http://schemas.openxmlformats.org/officeDocument/2006/relationships/image" Target="../media/image313.png"/><Relationship Id="rId54" Type="http://schemas.openxmlformats.org/officeDocument/2006/relationships/image" Target="../media/image314.png"/><Relationship Id="rId55" Type="http://schemas.openxmlformats.org/officeDocument/2006/relationships/image" Target="../media/image3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56.png"/><Relationship Id="rId10" Type="http://schemas.openxmlformats.org/officeDocument/2006/relationships/image" Target="../media/image457.png"/><Relationship Id="rId11" Type="http://schemas.openxmlformats.org/officeDocument/2006/relationships/image" Target="../media/image458.png"/><Relationship Id="rId12" Type="http://schemas.openxmlformats.org/officeDocument/2006/relationships/image" Target="../media/image45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Relationship Id="rId11" Type="http://schemas.openxmlformats.org/officeDocument/2006/relationships/image" Target="../media/image49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Relationship Id="rId5" Type="http://schemas.openxmlformats.org/officeDocument/2006/relationships/image" Target="../media/image540.png"/><Relationship Id="rId6" Type="http://schemas.openxmlformats.org/officeDocument/2006/relationships/image" Target="../media/image541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png"/><Relationship Id="rId6" Type="http://schemas.openxmlformats.org/officeDocument/2006/relationships/image" Target="../media/image56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Relationship Id="rId9" Type="http://schemas.openxmlformats.org/officeDocument/2006/relationships/image" Target="../media/image571.png"/><Relationship Id="rId10" Type="http://schemas.openxmlformats.org/officeDocument/2006/relationships/image" Target="../media/image57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2.png"/><Relationship Id="rId3" Type="http://schemas.openxmlformats.org/officeDocument/2006/relationships/image" Target="../media/image583.png"/><Relationship Id="rId4" Type="http://schemas.openxmlformats.org/officeDocument/2006/relationships/image" Target="../media/image584.png"/><Relationship Id="rId5" Type="http://schemas.openxmlformats.org/officeDocument/2006/relationships/image" Target="../media/image585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Relationship Id="rId9" Type="http://schemas.openxmlformats.org/officeDocument/2006/relationships/image" Target="../media/image589.png"/><Relationship Id="rId10" Type="http://schemas.openxmlformats.org/officeDocument/2006/relationships/image" Target="../media/image59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Relationship Id="rId6" Type="http://schemas.openxmlformats.org/officeDocument/2006/relationships/image" Target="../media/image595.png"/><Relationship Id="rId7" Type="http://schemas.openxmlformats.org/officeDocument/2006/relationships/image" Target="../media/image596.png"/><Relationship Id="rId8" Type="http://schemas.openxmlformats.org/officeDocument/2006/relationships/image" Target="../media/image597.png"/><Relationship Id="rId9" Type="http://schemas.openxmlformats.org/officeDocument/2006/relationships/image" Target="../media/image598.png"/><Relationship Id="rId10" Type="http://schemas.openxmlformats.org/officeDocument/2006/relationships/image" Target="../media/image59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Relationship Id="rId6" Type="http://schemas.openxmlformats.org/officeDocument/2006/relationships/image" Target="../media/image641.png"/><Relationship Id="rId7" Type="http://schemas.openxmlformats.org/officeDocument/2006/relationships/image" Target="../media/image642.png"/><Relationship Id="rId8" Type="http://schemas.openxmlformats.org/officeDocument/2006/relationships/image" Target="../media/image643.png"/><Relationship Id="rId9" Type="http://schemas.openxmlformats.org/officeDocument/2006/relationships/image" Target="../media/image644.png"/><Relationship Id="rId10" Type="http://schemas.openxmlformats.org/officeDocument/2006/relationships/image" Target="../media/image64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Relationship Id="rId9" Type="http://schemas.openxmlformats.org/officeDocument/2006/relationships/image" Target="../media/image653.png"/><Relationship Id="rId10" Type="http://schemas.openxmlformats.org/officeDocument/2006/relationships/image" Target="../media/image654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Relationship Id="rId10" Type="http://schemas.openxmlformats.org/officeDocument/2006/relationships/image" Target="../media/image66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3.png"/><Relationship Id="rId3" Type="http://schemas.openxmlformats.org/officeDocument/2006/relationships/image" Target="../media/image674.png"/><Relationship Id="rId4" Type="http://schemas.openxmlformats.org/officeDocument/2006/relationships/image" Target="../media/image675.png"/><Relationship Id="rId5" Type="http://schemas.openxmlformats.org/officeDocument/2006/relationships/image" Target="../media/image676.png"/><Relationship Id="rId6" Type="http://schemas.openxmlformats.org/officeDocument/2006/relationships/image" Target="../media/image677.png"/><Relationship Id="rId7" Type="http://schemas.openxmlformats.org/officeDocument/2006/relationships/image" Target="../media/image678.png"/><Relationship Id="rId8" Type="http://schemas.openxmlformats.org/officeDocument/2006/relationships/image" Target="../media/image679.png"/><Relationship Id="rId9" Type="http://schemas.openxmlformats.org/officeDocument/2006/relationships/image" Target="../media/image680.png"/><Relationship Id="rId10" Type="http://schemas.openxmlformats.org/officeDocument/2006/relationships/image" Target="../media/image68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2.png"/><Relationship Id="rId3" Type="http://schemas.openxmlformats.org/officeDocument/2006/relationships/image" Target="../media/image683.png"/><Relationship Id="rId4" Type="http://schemas.openxmlformats.org/officeDocument/2006/relationships/image" Target="../media/image684.png"/><Relationship Id="rId5" Type="http://schemas.openxmlformats.org/officeDocument/2006/relationships/image" Target="../media/image685.png"/><Relationship Id="rId6" Type="http://schemas.openxmlformats.org/officeDocument/2006/relationships/image" Target="../media/image686.png"/><Relationship Id="rId7" Type="http://schemas.openxmlformats.org/officeDocument/2006/relationships/image" Target="../media/image687.png"/><Relationship Id="rId8" Type="http://schemas.openxmlformats.org/officeDocument/2006/relationships/image" Target="../media/image688.png"/><Relationship Id="rId9" Type="http://schemas.openxmlformats.org/officeDocument/2006/relationships/image" Target="../media/image689.png"/><Relationship Id="rId10" Type="http://schemas.openxmlformats.org/officeDocument/2006/relationships/image" Target="../media/image690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698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1.png"/><Relationship Id="rId3" Type="http://schemas.openxmlformats.org/officeDocument/2006/relationships/image" Target="../media/image702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1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718.png"/><Relationship Id="rId10" Type="http://schemas.openxmlformats.org/officeDocument/2006/relationships/image" Target="../media/image719.png"/><Relationship Id="rId11" Type="http://schemas.openxmlformats.org/officeDocument/2006/relationships/image" Target="../media/image720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1.png"/><Relationship Id="rId3" Type="http://schemas.openxmlformats.org/officeDocument/2006/relationships/image" Target="../media/image722.png"/><Relationship Id="rId4" Type="http://schemas.openxmlformats.org/officeDocument/2006/relationships/image" Target="../media/image723.png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7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Relationship Id="rId26" Type="http://schemas.openxmlformats.org/officeDocument/2006/relationships/image" Target="../media/image97.png"/><Relationship Id="rId27" Type="http://schemas.openxmlformats.org/officeDocument/2006/relationships/image" Target="../media/image98.png"/><Relationship Id="rId28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121.png"/><Relationship Id="rId24" Type="http://schemas.openxmlformats.org/officeDocument/2006/relationships/image" Target="../media/image122.png"/><Relationship Id="rId25" Type="http://schemas.openxmlformats.org/officeDocument/2006/relationships/image" Target="../media/image123.png"/><Relationship Id="rId26" Type="http://schemas.openxmlformats.org/officeDocument/2006/relationships/image" Target="../media/image124.png"/><Relationship Id="rId27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5259" y="3951240"/>
            <a:ext cx="3120594" cy="618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13955" y="2213047"/>
            <a:ext cx="10424443" cy="5945500"/>
            <a:chOff x="10113955" y="2213047"/>
            <a:chExt cx="10424443" cy="59455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113955" y="2213047"/>
              <a:ext cx="10424443" cy="59455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916" y="1637935"/>
            <a:ext cx="5027896" cy="27247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9923" y="8822875"/>
            <a:ext cx="3670471" cy="7364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067" y="824936"/>
            <a:ext cx="4024818" cy="42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5257" y="771262"/>
            <a:ext cx="10672665" cy="37135"/>
            <a:chOff x="1005257" y="771262"/>
            <a:chExt cx="10672665" cy="371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257" y="1286714"/>
            <a:ext cx="10672665" cy="37135"/>
            <a:chOff x="1005257" y="1286714"/>
            <a:chExt cx="10672665" cy="371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8889" y="2649714"/>
            <a:ext cx="4092438" cy="6175530"/>
            <a:chOff x="13008889" y="2649714"/>
            <a:chExt cx="4092438" cy="61755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8889" y="2649714"/>
              <a:ext cx="4092438" cy="6175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5622" y="2294410"/>
            <a:ext cx="3460277" cy="7985192"/>
            <a:chOff x="7415622" y="2294410"/>
            <a:chExt cx="3460277" cy="79851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15622" y="2294410"/>
              <a:ext cx="3450966" cy="7372996"/>
              <a:chOff x="7415622" y="2294410"/>
              <a:chExt cx="3450966" cy="73729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415622" y="2294410"/>
                <a:ext cx="3450966" cy="73729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028280" y="7155792"/>
              <a:ext cx="2838308" cy="3119020"/>
              <a:chOff x="8028280" y="7155792"/>
              <a:chExt cx="2838308" cy="311902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28280" y="7155792"/>
                <a:ext cx="2838308" cy="3119020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581" y="873031"/>
            <a:ext cx="1589995" cy="6514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0217" y="1047170"/>
            <a:ext cx="3435864" cy="337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09571" y="2516712"/>
            <a:ext cx="2395944" cy="987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1581" y="2002988"/>
            <a:ext cx="3520371" cy="3219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2506444"/>
            <a:ext cx="5202381" cy="6836413"/>
            <a:chOff x="952381" y="2506444"/>
            <a:chExt cx="5202381" cy="68364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2381" y="2849410"/>
              <a:ext cx="5202381" cy="6493447"/>
              <a:chOff x="952381" y="2849410"/>
              <a:chExt cx="5202381" cy="6493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381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00736" y="2506444"/>
              <a:ext cx="4505671" cy="685933"/>
              <a:chOff x="1300736" y="2506444"/>
              <a:chExt cx="4505671" cy="6859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515" y="2615763"/>
              <a:ext cx="2646215" cy="41152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09524" y="4047404"/>
              <a:ext cx="1686508" cy="1686508"/>
              <a:chOff x="1009524" y="4047404"/>
              <a:chExt cx="1686508" cy="16865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9524" y="4047404"/>
                <a:ext cx="1686508" cy="16865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96550" y="3971213"/>
              <a:ext cx="1733090" cy="1733090"/>
              <a:chOff x="2696550" y="3971213"/>
              <a:chExt cx="1733090" cy="17330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96550" y="3971213"/>
                <a:ext cx="1733090" cy="17330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382539" y="3855340"/>
              <a:ext cx="1700920" cy="1948564"/>
              <a:chOff x="4382539" y="3855340"/>
              <a:chExt cx="1700920" cy="19485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2539" y="3855340"/>
                <a:ext cx="1700920" cy="19485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00736" y="6150479"/>
              <a:ext cx="2197057" cy="2187407"/>
              <a:chOff x="1300736" y="6150479"/>
              <a:chExt cx="2197057" cy="21874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0736" y="6150479"/>
                <a:ext cx="2197057" cy="21874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10057" y="6096134"/>
              <a:ext cx="2631275" cy="2209860"/>
              <a:chOff x="3310057" y="6096134"/>
              <a:chExt cx="2631275" cy="220986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0057" y="6096134"/>
                <a:ext cx="2631275" cy="220986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3723" y="790563"/>
            <a:ext cx="16398268" cy="849034"/>
            <a:chOff x="943723" y="790563"/>
            <a:chExt cx="16398268" cy="8490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2858" y="873031"/>
              <a:ext cx="4287795" cy="65142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2506444"/>
            <a:ext cx="5202381" cy="6836413"/>
            <a:chOff x="952381" y="2506444"/>
            <a:chExt cx="5202381" cy="68364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2381" y="2849410"/>
              <a:ext cx="5202381" cy="6493447"/>
              <a:chOff x="952381" y="2849410"/>
              <a:chExt cx="5202381" cy="6493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381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00736" y="2506444"/>
              <a:ext cx="4505671" cy="685933"/>
              <a:chOff x="1300736" y="2506444"/>
              <a:chExt cx="4505671" cy="6859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515" y="2615763"/>
              <a:ext cx="2646215" cy="41152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09524" y="4047404"/>
              <a:ext cx="1686508" cy="1686508"/>
              <a:chOff x="1009524" y="4047404"/>
              <a:chExt cx="1686508" cy="16865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9524" y="4047404"/>
                <a:ext cx="1686508" cy="16865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96550" y="3971213"/>
              <a:ext cx="1733090" cy="1733090"/>
              <a:chOff x="2696550" y="3971213"/>
              <a:chExt cx="1733090" cy="17330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96550" y="3971213"/>
                <a:ext cx="1733090" cy="17330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382539" y="3855340"/>
              <a:ext cx="1700920" cy="1948564"/>
              <a:chOff x="4382539" y="3855340"/>
              <a:chExt cx="1700920" cy="19485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2539" y="3855340"/>
                <a:ext cx="1700920" cy="19485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00736" y="6150479"/>
              <a:ext cx="2197057" cy="2187407"/>
              <a:chOff x="1300736" y="6150479"/>
              <a:chExt cx="2197057" cy="21874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0736" y="6150479"/>
                <a:ext cx="2197057" cy="21874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10057" y="6096134"/>
              <a:ext cx="2631275" cy="2209860"/>
              <a:chOff x="3310057" y="6096134"/>
              <a:chExt cx="2631275" cy="220986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0057" y="6096134"/>
                <a:ext cx="2631275" cy="220986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3723" y="790563"/>
            <a:ext cx="16398268" cy="849034"/>
            <a:chOff x="943723" y="790563"/>
            <a:chExt cx="16398268" cy="8490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2858" y="873031"/>
              <a:ext cx="4287795" cy="65142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41332" y="2506444"/>
            <a:ext cx="6755884" cy="6911936"/>
            <a:chOff x="5941332" y="2506444"/>
            <a:chExt cx="6755884" cy="69119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541667" y="2849410"/>
              <a:ext cx="5202381" cy="6493447"/>
              <a:chOff x="6541667" y="2849410"/>
              <a:chExt cx="5202381" cy="649344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41667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890022" y="2506444"/>
              <a:ext cx="4505671" cy="685933"/>
              <a:chOff x="6890022" y="2506444"/>
              <a:chExt cx="4505671" cy="68593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90022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7049" y="2615763"/>
              <a:ext cx="2824206" cy="41152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09368" y="3420071"/>
              <a:ext cx="3264813" cy="1722786"/>
              <a:chOff x="6709368" y="3420071"/>
              <a:chExt cx="3264813" cy="172278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709368" y="3420071"/>
                <a:ext cx="3264813" cy="17227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907604" y="5014021"/>
              <a:ext cx="3086117" cy="530426"/>
              <a:chOff x="6907604" y="5014021"/>
              <a:chExt cx="3086117" cy="53042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07604" y="5014021"/>
                <a:ext cx="3086117" cy="53042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837275" y="4884959"/>
              <a:ext cx="2862467" cy="2862467"/>
              <a:chOff x="6837275" y="4884959"/>
              <a:chExt cx="2862467" cy="28624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37275" y="4884959"/>
                <a:ext cx="2862467" cy="28624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594414" y="5751713"/>
              <a:ext cx="3665749" cy="3665124"/>
              <a:chOff x="6594414" y="5751713"/>
              <a:chExt cx="3665749" cy="366512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594414" y="5751713"/>
                <a:ext cx="3665749" cy="366512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333040" y="7688818"/>
              <a:ext cx="4062652" cy="1354217"/>
              <a:chOff x="7333040" y="7688818"/>
              <a:chExt cx="4062652" cy="135421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333040" y="7688818"/>
                <a:ext cx="4062652" cy="135421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484566" y="5301589"/>
              <a:ext cx="2080528" cy="2080528"/>
              <a:chOff x="9484566" y="5301589"/>
              <a:chExt cx="2080528" cy="208052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84566" y="5301589"/>
                <a:ext cx="2080528" cy="208052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868645" y="3037975"/>
              <a:ext cx="3825311" cy="2643808"/>
              <a:chOff x="8868645" y="3037975"/>
              <a:chExt cx="3825311" cy="264380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868645" y="3037975"/>
                <a:ext cx="3825311" cy="26438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2506444"/>
            <a:ext cx="5202381" cy="6836413"/>
            <a:chOff x="952381" y="2506444"/>
            <a:chExt cx="5202381" cy="68364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2381" y="2849410"/>
              <a:ext cx="5202381" cy="6493447"/>
              <a:chOff x="952381" y="2849410"/>
              <a:chExt cx="5202381" cy="6493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381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00736" y="2506444"/>
              <a:ext cx="4505671" cy="685933"/>
              <a:chOff x="1300736" y="2506444"/>
              <a:chExt cx="4505671" cy="6859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0736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515" y="2615763"/>
              <a:ext cx="2646215" cy="41152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09524" y="4047404"/>
              <a:ext cx="1686508" cy="1686508"/>
              <a:chOff x="1009524" y="4047404"/>
              <a:chExt cx="1686508" cy="16865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9524" y="4047404"/>
                <a:ext cx="1686508" cy="16865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96550" y="3971213"/>
              <a:ext cx="1733090" cy="1733090"/>
              <a:chOff x="2696550" y="3971213"/>
              <a:chExt cx="1733090" cy="17330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96550" y="3971213"/>
                <a:ext cx="1733090" cy="17330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382539" y="3855340"/>
              <a:ext cx="1700920" cy="1948564"/>
              <a:chOff x="4382539" y="3855340"/>
              <a:chExt cx="1700920" cy="19485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82539" y="3855340"/>
                <a:ext cx="1700920" cy="19485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00736" y="6150479"/>
              <a:ext cx="2197057" cy="2187407"/>
              <a:chOff x="1300736" y="6150479"/>
              <a:chExt cx="2197057" cy="21874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0736" y="6150479"/>
                <a:ext cx="2197057" cy="21874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10057" y="6096134"/>
              <a:ext cx="2631275" cy="2209860"/>
              <a:chOff x="3310057" y="6096134"/>
              <a:chExt cx="2631275" cy="220986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0057" y="6096134"/>
                <a:ext cx="2631275" cy="220986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3723" y="790563"/>
            <a:ext cx="16398268" cy="849034"/>
            <a:chOff x="943723" y="790563"/>
            <a:chExt cx="16398268" cy="8490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2858" y="873031"/>
              <a:ext cx="4287795" cy="65142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41332" y="2506444"/>
            <a:ext cx="6755884" cy="6911936"/>
            <a:chOff x="5941332" y="2506444"/>
            <a:chExt cx="6755884" cy="69119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541667" y="2849410"/>
              <a:ext cx="5202381" cy="6493447"/>
              <a:chOff x="6541667" y="2849410"/>
              <a:chExt cx="5202381" cy="649344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41667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890022" y="2506444"/>
              <a:ext cx="4505671" cy="685933"/>
              <a:chOff x="6890022" y="2506444"/>
              <a:chExt cx="4505671" cy="68593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90022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7049" y="2615763"/>
              <a:ext cx="2824206" cy="41152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5941332" y="5694533"/>
              <a:ext cx="803201" cy="803201"/>
              <a:chOff x="5941332" y="5694533"/>
              <a:chExt cx="803201" cy="8032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41332" y="5694533"/>
                <a:ext cx="803201" cy="80320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06197" y="5952265"/>
              <a:ext cx="294214" cy="287737"/>
              <a:chOff x="6206197" y="5952265"/>
              <a:chExt cx="294214" cy="2877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06197" y="5952265"/>
                <a:ext cx="294214" cy="2877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09368" y="3420071"/>
              <a:ext cx="3264813" cy="1722786"/>
              <a:chOff x="6709368" y="3420071"/>
              <a:chExt cx="3264813" cy="172278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709368" y="3420071"/>
                <a:ext cx="3264813" cy="17227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907604" y="5014021"/>
              <a:ext cx="3086117" cy="530426"/>
              <a:chOff x="6907604" y="5014021"/>
              <a:chExt cx="3086117" cy="53042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907604" y="5014021"/>
                <a:ext cx="3086117" cy="53042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837275" y="4884959"/>
              <a:ext cx="2862467" cy="2862467"/>
              <a:chOff x="6837275" y="4884959"/>
              <a:chExt cx="2862467" cy="28624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37275" y="4884959"/>
                <a:ext cx="2862467" cy="28624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594414" y="5751713"/>
              <a:ext cx="3665749" cy="3665124"/>
              <a:chOff x="6594414" y="5751713"/>
              <a:chExt cx="3665749" cy="366512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594414" y="5751713"/>
                <a:ext cx="3665749" cy="366512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333040" y="7688818"/>
              <a:ext cx="4062652" cy="1354217"/>
              <a:chOff x="7333040" y="7688818"/>
              <a:chExt cx="4062652" cy="135421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333040" y="7688818"/>
                <a:ext cx="4062652" cy="135421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484566" y="5301589"/>
              <a:ext cx="2080528" cy="2080528"/>
              <a:chOff x="9484566" y="5301589"/>
              <a:chExt cx="2080528" cy="208052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84566" y="5301589"/>
                <a:ext cx="2080528" cy="208052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868645" y="3037975"/>
              <a:ext cx="3825311" cy="2643808"/>
              <a:chOff x="8868645" y="3037975"/>
              <a:chExt cx="3825311" cy="264380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868645" y="3037975"/>
                <a:ext cx="3825311" cy="2643808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529929" y="2506444"/>
            <a:ext cx="5839302" cy="6836413"/>
            <a:chOff x="11529929" y="2506444"/>
            <a:chExt cx="5839302" cy="683641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130952" y="2849410"/>
              <a:ext cx="5202381" cy="6493447"/>
              <a:chOff x="12130952" y="2849410"/>
              <a:chExt cx="5202381" cy="649344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130952" y="2849410"/>
                <a:ext cx="5202381" cy="64934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479307" y="2506444"/>
              <a:ext cx="4505671" cy="685933"/>
              <a:chOff x="12479307" y="2506444"/>
              <a:chExt cx="4505671" cy="68593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479307" y="2506444"/>
                <a:ext cx="4505671" cy="68593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91049" y="2615763"/>
              <a:ext cx="2857158" cy="411520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1529929" y="5692319"/>
              <a:ext cx="807628" cy="807628"/>
              <a:chOff x="11529929" y="5692319"/>
              <a:chExt cx="807628" cy="80762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529929" y="5692319"/>
                <a:ext cx="807628" cy="80762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1789119" y="5952265"/>
              <a:ext cx="294214" cy="287737"/>
              <a:chOff x="11789119" y="5952265"/>
              <a:chExt cx="294214" cy="28773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789119" y="5952265"/>
                <a:ext cx="294214" cy="28773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459552" y="3704807"/>
              <a:ext cx="2219843" cy="2219843"/>
              <a:chOff x="12459552" y="3704807"/>
              <a:chExt cx="2219843" cy="221984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459552" y="3704807"/>
                <a:ext cx="2219843" cy="2219843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502564" y="3409233"/>
              <a:ext cx="2865934" cy="2865934"/>
              <a:chOff x="14502564" y="3409233"/>
              <a:chExt cx="2865934" cy="286593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502564" y="3409233"/>
                <a:ext cx="2865934" cy="286593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3372890" y="6096134"/>
              <a:ext cx="2856235" cy="2982897"/>
              <a:chOff x="13372890" y="6096134"/>
              <a:chExt cx="2856235" cy="298289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372890" y="6096134"/>
                <a:ext cx="2856235" cy="29828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9495151"/>
            <a:chOff x="943723" y="790563"/>
            <a:chExt cx="16398268" cy="949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581" y="873031"/>
              <a:ext cx="3298881" cy="6516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217" y="1047170"/>
              <a:ext cx="3435864" cy="33761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9571" y="2516712"/>
              <a:ext cx="2395944" cy="98717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45266" y="2290998"/>
              <a:ext cx="3423473" cy="7314259"/>
              <a:chOff x="7545266" y="2290998"/>
              <a:chExt cx="3423473" cy="731425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45266" y="2290998"/>
                <a:ext cx="3423473" cy="731425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612" y="2520907"/>
              <a:ext cx="2185840" cy="203383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8430" y="1999577"/>
              <a:ext cx="3578733" cy="32195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316975" y="4885714"/>
              <a:ext cx="3175055" cy="5392875"/>
              <a:chOff x="7316975" y="4885714"/>
              <a:chExt cx="3175055" cy="539287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16975" y="4885714"/>
                <a:ext cx="3175055" cy="53928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96122" y="1047170"/>
            <a:ext cx="304426" cy="289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8517309"/>
            <a:chOff x="943723" y="790563"/>
            <a:chExt cx="16398268" cy="85173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57404" y="2862051"/>
              <a:ext cx="3043286" cy="6171429"/>
              <a:chOff x="13357404" y="2862051"/>
              <a:chExt cx="3043286" cy="617142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57404" y="2862051"/>
                <a:ext cx="3043286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452183" y="2806469"/>
              <a:ext cx="3628257" cy="6171429"/>
              <a:chOff x="8452183" y="2806469"/>
              <a:chExt cx="3628257" cy="6171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52183" y="2806469"/>
                <a:ext cx="3628257" cy="61714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858" y="873031"/>
              <a:ext cx="4800214" cy="6476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84963" y="2549563"/>
              <a:ext cx="5912160" cy="6758309"/>
              <a:chOff x="1184963" y="2549563"/>
              <a:chExt cx="5912160" cy="67583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84963" y="2549563"/>
                <a:ext cx="5912160" cy="67583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7373" y="3226849"/>
              <a:ext cx="3493290" cy="5445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6306" y="4600172"/>
              <a:ext cx="2452786" cy="5059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975125" y="4694181"/>
              <a:ext cx="286905" cy="286905"/>
              <a:chOff x="1975125" y="4694181"/>
              <a:chExt cx="286905" cy="2869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5125" y="4694181"/>
                <a:ext cx="286905" cy="28690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6306" y="6029668"/>
              <a:ext cx="737777" cy="45320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975125" y="6124941"/>
              <a:ext cx="286905" cy="286905"/>
              <a:chOff x="1975125" y="6124941"/>
              <a:chExt cx="286905" cy="28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75125" y="6124941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75125" y="3839602"/>
              <a:ext cx="3873539" cy="262013"/>
              <a:chOff x="1975125" y="3839602"/>
              <a:chExt cx="3873539" cy="26201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75125" y="3839602"/>
                <a:ext cx="3873539" cy="26201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6306" y="7464639"/>
              <a:ext cx="3503443" cy="45339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975125" y="7559905"/>
              <a:ext cx="286905" cy="286905"/>
              <a:chOff x="1975125" y="7559905"/>
              <a:chExt cx="286905" cy="286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75125" y="755990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12623" y="2201918"/>
              <a:ext cx="3515155" cy="685933"/>
              <a:chOff x="8512623" y="2201918"/>
              <a:chExt cx="3515155" cy="6859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512623" y="2201918"/>
                <a:ext cx="3515155" cy="68593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41715" y="2320753"/>
              <a:ext cx="2799453" cy="43098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121469" y="2206596"/>
              <a:ext cx="3515155" cy="685933"/>
              <a:chOff x="13121469" y="2206596"/>
              <a:chExt cx="3515155" cy="6859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121469" y="2206596"/>
                <a:ext cx="3515155" cy="68593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50572" y="2325439"/>
              <a:ext cx="2552253" cy="430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7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88" cy="8291301"/>
            <a:chOff x="943723" y="790563"/>
            <a:chExt cx="16398288" cy="82913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748541" y="3005673"/>
              <a:ext cx="7190631" cy="6067095"/>
              <a:chOff x="9748541" y="3005673"/>
              <a:chExt cx="7190631" cy="6067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48541" y="3005673"/>
                <a:ext cx="7190631" cy="6067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48910" y="3025764"/>
              <a:ext cx="6171429" cy="6047005"/>
              <a:chOff x="1848910" y="3025764"/>
              <a:chExt cx="6171429" cy="60470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48910" y="3025764"/>
                <a:ext cx="6171429" cy="604700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858" y="873031"/>
              <a:ext cx="4800214" cy="6476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4217" y="1047170"/>
              <a:ext cx="1917178" cy="28983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816341" y="2378486"/>
              <a:ext cx="6217877" cy="685933"/>
              <a:chOff x="1816341" y="2378486"/>
              <a:chExt cx="6217877" cy="68593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16341" y="2378486"/>
                <a:ext cx="6217877" cy="68593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6611" y="2483992"/>
              <a:ext cx="3826824" cy="4590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251497" y="2378486"/>
              <a:ext cx="6217877" cy="685933"/>
              <a:chOff x="10251497" y="2378486"/>
              <a:chExt cx="6217877" cy="68593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251497" y="2378486"/>
                <a:ext cx="6217877" cy="685933"/>
                <a:chOff x="10251497" y="2378486"/>
                <a:chExt cx="6217877" cy="68593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251497" y="2378486"/>
                  <a:ext cx="6217877" cy="685933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51811" y="2483992"/>
                <a:ext cx="4027634" cy="4590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420475" cy="8517309"/>
            <a:chOff x="943723" y="790563"/>
            <a:chExt cx="16420475" cy="85173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878729" y="2815908"/>
              <a:ext cx="3059341" cy="6171429"/>
              <a:chOff x="13878729" y="2815908"/>
              <a:chExt cx="3059341" cy="617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78729" y="2815908"/>
                <a:ext cx="3059341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16140" y="2815908"/>
              <a:ext cx="5775350" cy="4493944"/>
              <a:chOff x="7416140" y="2815908"/>
              <a:chExt cx="5775350" cy="44939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6140" y="2815908"/>
                <a:ext cx="5775350" cy="449394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2858" y="873031"/>
              <a:ext cx="4797148" cy="64761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2606" y="1047170"/>
              <a:ext cx="569121" cy="28983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84963" y="2549563"/>
              <a:ext cx="5912160" cy="6758309"/>
              <a:chOff x="1184963" y="2549563"/>
              <a:chExt cx="5912160" cy="67583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184963" y="2549563"/>
                <a:ext cx="5912160" cy="67583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7373" y="3226849"/>
              <a:ext cx="3490738" cy="5445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6306" y="4600172"/>
              <a:ext cx="2452786" cy="5059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975125" y="4694181"/>
              <a:ext cx="286905" cy="286905"/>
              <a:chOff x="1975125" y="4694181"/>
              <a:chExt cx="286905" cy="2869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5125" y="4694181"/>
                <a:ext cx="286905" cy="28690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6306" y="6029668"/>
              <a:ext cx="737777" cy="45320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975125" y="6124941"/>
              <a:ext cx="286905" cy="286905"/>
              <a:chOff x="1975125" y="6124941"/>
              <a:chExt cx="286905" cy="28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75125" y="6124941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75125" y="3839602"/>
              <a:ext cx="3873539" cy="262013"/>
              <a:chOff x="1975125" y="3839602"/>
              <a:chExt cx="3873539" cy="26201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75125" y="3839602"/>
                <a:ext cx="3873539" cy="26201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6306" y="7464639"/>
              <a:ext cx="3087996" cy="45320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975125" y="7559905"/>
              <a:ext cx="286905" cy="286905"/>
              <a:chOff x="1975125" y="7559905"/>
              <a:chExt cx="286905" cy="286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75125" y="7559905"/>
                <a:ext cx="286905" cy="28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512623" y="2201918"/>
              <a:ext cx="3515155" cy="685933"/>
              <a:chOff x="8512623" y="2201918"/>
              <a:chExt cx="3515155" cy="6859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512623" y="2201918"/>
                <a:ext cx="3515155" cy="68593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41715" y="2320753"/>
              <a:ext cx="2845739" cy="41152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616225" y="2189789"/>
              <a:ext cx="3515155" cy="685933"/>
              <a:chOff x="13616225" y="2189789"/>
              <a:chExt cx="3515155" cy="6859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16225" y="2189789"/>
                <a:ext cx="3515155" cy="68593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45334" y="2308630"/>
              <a:ext cx="3257777" cy="411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858" y="873031"/>
            <a:ext cx="4607776" cy="685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5794" y="1934000"/>
            <a:ext cx="11894126" cy="8001178"/>
            <a:chOff x="3195794" y="1934000"/>
            <a:chExt cx="11894126" cy="80011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133352" y="4248535"/>
              <a:ext cx="1850250" cy="45060"/>
              <a:chOff x="13133352" y="4248535"/>
              <a:chExt cx="1850250" cy="4506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3133352" y="4248535"/>
                <a:ext cx="1850250" cy="450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41094" y="5007340"/>
              <a:ext cx="3367666" cy="45060"/>
              <a:chOff x="9141094" y="5007340"/>
              <a:chExt cx="3367666" cy="450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9141094" y="5007340"/>
                <a:ext cx="3367666" cy="450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515700" y="4340553"/>
              <a:ext cx="2034066" cy="45060"/>
              <a:chOff x="6515700" y="4340553"/>
              <a:chExt cx="2034066" cy="450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6515700" y="4340553"/>
                <a:ext cx="2034066" cy="450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94685" y="6483945"/>
              <a:ext cx="6320724" cy="45060"/>
              <a:chOff x="1094685" y="6483945"/>
              <a:chExt cx="6320724" cy="4506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094685" y="6483945"/>
                <a:ext cx="6320724" cy="450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95794" y="1934000"/>
              <a:ext cx="2163566" cy="776764"/>
              <a:chOff x="3195794" y="1934000"/>
              <a:chExt cx="2163566" cy="7767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95794" y="1934000"/>
                <a:ext cx="2163566" cy="77676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4546" y="2056894"/>
              <a:ext cx="1281606" cy="55064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439685" y="1934000"/>
              <a:ext cx="2163566" cy="776764"/>
              <a:chOff x="6439685" y="1934000"/>
              <a:chExt cx="2163566" cy="77676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39685" y="1934000"/>
                <a:ext cx="2163566" cy="77676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9751" y="2053469"/>
              <a:ext cx="1303563" cy="52060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727098" y="1934000"/>
              <a:ext cx="2163566" cy="776764"/>
              <a:chOff x="9727098" y="1934000"/>
              <a:chExt cx="2163566" cy="7767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27098" y="1934000"/>
                <a:ext cx="2163566" cy="77676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67168" y="2053469"/>
              <a:ext cx="1303563" cy="55042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926354" y="1934000"/>
              <a:ext cx="2163566" cy="776764"/>
              <a:chOff x="12926354" y="1934000"/>
              <a:chExt cx="2163566" cy="77676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926354" y="1934000"/>
                <a:ext cx="2163566" cy="77676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66424" y="2053469"/>
              <a:ext cx="1129548" cy="52311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354849" y="3014834"/>
              <a:ext cx="1845456" cy="662556"/>
              <a:chOff x="3354849" y="3014834"/>
              <a:chExt cx="1845456" cy="66255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354849" y="3014834"/>
                <a:ext cx="1845456" cy="662556"/>
                <a:chOff x="3354849" y="3014834"/>
                <a:chExt cx="1845456" cy="66255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354849" y="3014834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03330" y="3118437"/>
                <a:ext cx="1331137" cy="46949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354849" y="3953051"/>
              <a:ext cx="1845456" cy="662556"/>
              <a:chOff x="3354849" y="3953051"/>
              <a:chExt cx="1845456" cy="66255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354849" y="3953051"/>
                <a:ext cx="1845456" cy="662556"/>
                <a:chOff x="3354849" y="3953051"/>
                <a:chExt cx="1845456" cy="662556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354849" y="3953051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03330" y="4056651"/>
                <a:ext cx="1333001" cy="46968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69713" y="4855927"/>
              <a:ext cx="1845456" cy="662556"/>
              <a:chOff x="3369713" y="4855927"/>
              <a:chExt cx="1845456" cy="66255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369713" y="4855927"/>
                <a:ext cx="1845456" cy="662556"/>
                <a:chOff x="3369713" y="4855927"/>
                <a:chExt cx="1845456" cy="662556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369713" y="4855927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789346" y="4959532"/>
                <a:ext cx="1060074" cy="47005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354849" y="5778374"/>
              <a:ext cx="1845456" cy="662556"/>
              <a:chOff x="3354849" y="5778374"/>
              <a:chExt cx="1845456" cy="66255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354849" y="5778374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03330" y="5881975"/>
              <a:ext cx="1222539" cy="46502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3354849" y="6655541"/>
              <a:ext cx="1845456" cy="662556"/>
              <a:chOff x="3354849" y="6655541"/>
              <a:chExt cx="1845456" cy="66255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354849" y="6655541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03330" y="6759142"/>
              <a:ext cx="1350145" cy="469495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3354849" y="7520692"/>
              <a:ext cx="1845456" cy="662556"/>
              <a:chOff x="3354849" y="7520692"/>
              <a:chExt cx="1845456" cy="6625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354849" y="7520692"/>
                <a:ext cx="1845456" cy="662556"/>
                <a:chOff x="3354849" y="7520692"/>
                <a:chExt cx="1845456" cy="662556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3354849" y="7520692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503330" y="7624292"/>
                <a:ext cx="1477707" cy="47005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364462" y="8395455"/>
              <a:ext cx="1845456" cy="662556"/>
              <a:chOff x="3364462" y="8395455"/>
              <a:chExt cx="1845456" cy="662556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3364462" y="8395455"/>
                <a:ext cx="1845456" cy="662556"/>
                <a:chOff x="3364462" y="8395455"/>
                <a:chExt cx="1845456" cy="662556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3364462" y="8395455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512943" y="8499056"/>
                <a:ext cx="1593014" cy="47005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364462" y="9272622"/>
              <a:ext cx="1845456" cy="662556"/>
              <a:chOff x="3364462" y="9272622"/>
              <a:chExt cx="1845456" cy="66255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364462" y="9272622"/>
                <a:ext cx="1845456" cy="662556"/>
                <a:chOff x="3364462" y="9272622"/>
                <a:chExt cx="1845456" cy="66255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3364462" y="9272622"/>
                  <a:ext cx="1845456" cy="662556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512943" y="9376223"/>
                <a:ext cx="1496249" cy="47005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598740" y="3014834"/>
              <a:ext cx="1845456" cy="662556"/>
              <a:chOff x="6598740" y="3014834"/>
              <a:chExt cx="1845456" cy="662556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598740" y="3014834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47225" y="3118431"/>
              <a:ext cx="1350332" cy="469495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6598740" y="3953051"/>
              <a:ext cx="1845456" cy="662556"/>
              <a:chOff x="6598740" y="3953051"/>
              <a:chExt cx="1845456" cy="66255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6598740" y="3953051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47225" y="4056651"/>
              <a:ext cx="1331324" cy="470054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6598740" y="4855927"/>
              <a:ext cx="1845456" cy="662556"/>
              <a:chOff x="6598740" y="4855927"/>
              <a:chExt cx="1845456" cy="662556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598740" y="4855927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81239" y="4965179"/>
              <a:ext cx="1197306" cy="47005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9886154" y="3014834"/>
              <a:ext cx="1845456" cy="662556"/>
              <a:chOff x="9886154" y="3014834"/>
              <a:chExt cx="1845456" cy="66255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886154" y="3014834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034582" y="3118431"/>
              <a:ext cx="1367245" cy="469495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9895766" y="3953051"/>
              <a:ext cx="1845456" cy="662556"/>
              <a:chOff x="9895766" y="3953051"/>
              <a:chExt cx="1845456" cy="662556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895766" y="3953051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44194" y="4056651"/>
              <a:ext cx="1331696" cy="470520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886154" y="4855927"/>
              <a:ext cx="1845456" cy="662556"/>
              <a:chOff x="9886154" y="4855927"/>
              <a:chExt cx="1845456" cy="66255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886154" y="4855927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24969" y="4971752"/>
              <a:ext cx="1122420" cy="469495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9895766" y="5706659"/>
              <a:ext cx="1845456" cy="662556"/>
              <a:chOff x="9895766" y="5706659"/>
              <a:chExt cx="1845456" cy="6625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895766" y="5706659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034582" y="5822484"/>
              <a:ext cx="1332349" cy="469495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9905379" y="6557391"/>
              <a:ext cx="1845456" cy="662556"/>
              <a:chOff x="9905379" y="6557391"/>
              <a:chExt cx="1845456" cy="662556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905379" y="6557391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044194" y="6673215"/>
              <a:ext cx="1362586" cy="470054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13085409" y="3014834"/>
              <a:ext cx="1845456" cy="662556"/>
              <a:chOff x="13085409" y="3014834"/>
              <a:chExt cx="1845456" cy="662556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085409" y="3014834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224224" y="3130663"/>
              <a:ext cx="1119997" cy="469495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3114409" y="3953051"/>
              <a:ext cx="1845456" cy="662556"/>
              <a:chOff x="13114409" y="3953051"/>
              <a:chExt cx="1845456" cy="66255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3114409" y="3953051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524384" y="4068871"/>
              <a:ext cx="835982" cy="469495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3085409" y="4855927"/>
              <a:ext cx="1845456" cy="662556"/>
              <a:chOff x="13085409" y="4855927"/>
              <a:chExt cx="1845456" cy="662556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3085409" y="4855927"/>
                <a:ext cx="1845456" cy="662556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224224" y="4971752"/>
              <a:ext cx="1483856" cy="46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77" cy="9029349"/>
            <a:chOff x="943723" y="790563"/>
            <a:chExt cx="16398277" cy="90293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2835" y="3478531"/>
              <a:ext cx="5485714" cy="114286"/>
              <a:chOff x="6632835" y="3478531"/>
              <a:chExt cx="5485714" cy="1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560000">
                <a:off x="6632835" y="3478531"/>
                <a:ext cx="5485714" cy="1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50000" y="5142857"/>
              <a:ext cx="5485714" cy="114286"/>
              <a:chOff x="7050000" y="5142857"/>
              <a:chExt cx="5485714" cy="1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50000" y="5142857"/>
                <a:ext cx="5485714" cy="1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00000" y="7626634"/>
              <a:ext cx="5485714" cy="114286"/>
              <a:chOff x="6400000" y="7626634"/>
              <a:chExt cx="5485714" cy="1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00000">
                <a:off x="6400000" y="7626634"/>
                <a:ext cx="5485714" cy="11428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858" y="873031"/>
              <a:ext cx="6022462" cy="6522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96122" y="1047170"/>
              <a:ext cx="304426" cy="28983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11438" y="3478531"/>
              <a:ext cx="7240686" cy="4755535"/>
              <a:chOff x="1611438" y="3478531"/>
              <a:chExt cx="7240686" cy="47555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1438" y="3478531"/>
                <a:ext cx="7240686" cy="47555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52941" y="3969784"/>
              <a:ext cx="6171429" cy="2191304"/>
              <a:chOff x="10352941" y="3969784"/>
              <a:chExt cx="6171429" cy="219130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52941" y="3969784"/>
                <a:ext cx="6171429" cy="21913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352941" y="2023786"/>
              <a:ext cx="6171429" cy="1243732"/>
              <a:chOff x="10352941" y="2023786"/>
              <a:chExt cx="6171429" cy="12437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52941" y="2023786"/>
                <a:ext cx="6171429" cy="1243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52941" y="6648483"/>
              <a:ext cx="6171429" cy="3171165"/>
              <a:chOff x="10352941" y="6648483"/>
              <a:chExt cx="6171429" cy="317116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52941" y="6648483"/>
                <a:ext cx="6171429" cy="317116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335" y="873031"/>
            <a:ext cx="3098224" cy="653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6919" y="2863218"/>
            <a:ext cx="8476638" cy="5999870"/>
            <a:chOff x="7456919" y="2863218"/>
            <a:chExt cx="8476638" cy="59998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919" y="2863218"/>
              <a:ext cx="8476638" cy="5999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50822" y="2863221"/>
            <a:ext cx="4739654" cy="2148588"/>
            <a:chOff x="1850822" y="2863221"/>
            <a:chExt cx="4739654" cy="2148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909" y="2745308"/>
              <a:ext cx="2538775" cy="225006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050703" y="3331376"/>
              <a:ext cx="2031177" cy="162494"/>
              <a:chOff x="4050703" y="3331376"/>
              <a:chExt cx="2031177" cy="16249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50703" y="3331376"/>
                <a:ext cx="2031177" cy="1624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31901" y="3233336"/>
              <a:ext cx="358575" cy="358575"/>
              <a:chOff x="6231901" y="3233336"/>
              <a:chExt cx="358575" cy="3585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1901" y="3233336"/>
                <a:ext cx="358575" cy="3585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77" cy="9282315"/>
            <a:chOff x="943723" y="790563"/>
            <a:chExt cx="16398277" cy="92823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12123" y="3176163"/>
              <a:ext cx="5485714" cy="114286"/>
              <a:chOff x="6212123" y="3176163"/>
              <a:chExt cx="5485714" cy="1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12123" y="3176163"/>
                <a:ext cx="5485714" cy="1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12123" y="5253180"/>
              <a:ext cx="5485714" cy="114286"/>
              <a:chOff x="6212123" y="5253180"/>
              <a:chExt cx="5485714" cy="1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12123" y="5253180"/>
                <a:ext cx="5485714" cy="1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77808" y="7142491"/>
              <a:ext cx="5485714" cy="114286"/>
              <a:chOff x="5677808" y="7142491"/>
              <a:chExt cx="5485714" cy="1142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640000">
                <a:off x="5677808" y="7142491"/>
                <a:ext cx="5485714" cy="1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49237" y="6278861"/>
              <a:ext cx="5485714" cy="114286"/>
              <a:chOff x="2649237" y="6278861"/>
              <a:chExt cx="5485714" cy="1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2649237" y="6278861"/>
                <a:ext cx="5485714" cy="1142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858" y="873031"/>
              <a:ext cx="6022462" cy="6522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4262" y="1047170"/>
              <a:ext cx="707112" cy="28983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41176" y="2128483"/>
              <a:ext cx="7079489" cy="4538510"/>
              <a:chOff x="1341176" y="2128483"/>
              <a:chExt cx="7079489" cy="453851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1176" y="2128483"/>
                <a:ext cx="7079489" cy="45385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802941" y="1954587"/>
              <a:ext cx="6171429" cy="2443151"/>
              <a:chOff x="9802941" y="1954587"/>
              <a:chExt cx="6171429" cy="24431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02941" y="1954587"/>
                <a:ext cx="6171429" cy="244315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802941" y="4683453"/>
              <a:ext cx="6171429" cy="2753841"/>
              <a:chOff x="9802941" y="4683453"/>
              <a:chExt cx="6171429" cy="27538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02941" y="4683453"/>
                <a:ext cx="6171429" cy="27538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802941" y="7749069"/>
              <a:ext cx="6171429" cy="2322726"/>
              <a:chOff x="9802941" y="7749069"/>
              <a:chExt cx="6171429" cy="232272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02941" y="7749069"/>
                <a:ext cx="6171429" cy="232272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249237" y="7638974"/>
              <a:ext cx="6171429" cy="1995866"/>
              <a:chOff x="2249237" y="7638974"/>
              <a:chExt cx="6171429" cy="19958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249237" y="7638974"/>
                <a:ext cx="6171429" cy="19958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9502001"/>
            <a:chOff x="943723" y="790563"/>
            <a:chExt cx="16398268" cy="9502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581" y="873031"/>
              <a:ext cx="1591700" cy="6516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217" y="1047170"/>
              <a:ext cx="3435864" cy="33761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505326" y="2292580"/>
              <a:ext cx="2985718" cy="6378993"/>
              <a:chOff x="7505326" y="2292580"/>
              <a:chExt cx="2985718" cy="63789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05326" y="2292580"/>
                <a:ext cx="2985718" cy="637899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6361" y="2458390"/>
              <a:ext cx="2387630" cy="98342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11" y="2001159"/>
              <a:ext cx="3627038" cy="32195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302265" y="6635421"/>
              <a:ext cx="3734315" cy="3650293"/>
              <a:chOff x="8302265" y="6635421"/>
              <a:chExt cx="3734315" cy="36502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02265" y="6635421"/>
                <a:ext cx="3734315" cy="36502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4776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2948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15135" y="2584385"/>
            <a:ext cx="8255444" cy="7476337"/>
            <a:chOff x="5015135" y="2584385"/>
            <a:chExt cx="8255444" cy="74763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5135" y="2584385"/>
              <a:ext cx="8255444" cy="7476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536129" cy="4975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3329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5702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53417" y="2199464"/>
            <a:ext cx="9446855" cy="7793655"/>
            <a:chOff x="4553417" y="2199464"/>
            <a:chExt cx="9446855" cy="77936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3417" y="2199464"/>
              <a:ext cx="9446855" cy="7793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151967" cy="4970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6185281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566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10055" y="2224612"/>
            <a:ext cx="9465605" cy="7874200"/>
            <a:chOff x="4410055" y="2224612"/>
            <a:chExt cx="9465605" cy="7874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0055" y="2224612"/>
              <a:ext cx="9465605" cy="7874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4019948" cy="5290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6184891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7531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86473" y="2336315"/>
            <a:ext cx="14312768" cy="7737840"/>
            <a:chOff x="1986473" y="2336315"/>
            <a:chExt cx="14312768" cy="7737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6473" y="2336315"/>
              <a:ext cx="14312768" cy="77378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404996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996157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2948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57619" y="2053129"/>
            <a:ext cx="8596094" cy="8048093"/>
            <a:chOff x="5057619" y="2053129"/>
            <a:chExt cx="8596094" cy="80480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7619" y="2053129"/>
              <a:ext cx="8596094" cy="8048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4309139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5033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5702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95788" y="2067867"/>
            <a:ext cx="10294138" cy="8100200"/>
            <a:chOff x="3995788" y="2067867"/>
            <a:chExt cx="10294138" cy="8100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5788" y="2067867"/>
              <a:ext cx="10294138" cy="8100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944443" cy="5458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5033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566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5587" y="2270058"/>
            <a:ext cx="9854540" cy="7754291"/>
            <a:chOff x="4215587" y="2270058"/>
            <a:chExt cx="9854540" cy="7754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5587" y="2270058"/>
              <a:ext cx="9854540" cy="7754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781634" cy="4975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17624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7531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2722" y="2294397"/>
            <a:ext cx="9840270" cy="7743062"/>
            <a:chOff x="4222722" y="2294397"/>
            <a:chExt cx="9840270" cy="77430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2722" y="2294397"/>
              <a:ext cx="9840270" cy="7743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405281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335" y="873031"/>
            <a:ext cx="3098224" cy="653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6919" y="2959707"/>
            <a:ext cx="8476638" cy="5654628"/>
            <a:chOff x="7456919" y="2959707"/>
            <a:chExt cx="8476638" cy="56546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919" y="2959707"/>
              <a:ext cx="8476638" cy="56546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50819" y="2864476"/>
            <a:ext cx="4739657" cy="1093643"/>
            <a:chOff x="1850819" y="2864476"/>
            <a:chExt cx="4739657" cy="1093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906" y="2746563"/>
              <a:ext cx="2287270" cy="13956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050703" y="3332627"/>
              <a:ext cx="2031177" cy="162494"/>
              <a:chOff x="4050703" y="3332627"/>
              <a:chExt cx="2031177" cy="16249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50703" y="3332627"/>
                <a:ext cx="2031177" cy="1624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31901" y="3234587"/>
              <a:ext cx="358575" cy="358575"/>
              <a:chOff x="6231901" y="3234587"/>
              <a:chExt cx="358575" cy="3585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1901" y="3234587"/>
                <a:ext cx="358575" cy="3585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17624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627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1621" y="2533397"/>
            <a:ext cx="8762473" cy="7535727"/>
            <a:chOff x="4761621" y="2533397"/>
            <a:chExt cx="8762473" cy="7535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621" y="2533397"/>
              <a:ext cx="8762473" cy="7535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774710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674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85762" y="2584385"/>
            <a:ext cx="12914190" cy="7240018"/>
            <a:chOff x="2685762" y="2584385"/>
            <a:chExt cx="12914190" cy="7240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5762" y="2584385"/>
              <a:ext cx="12914190" cy="7240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2710" y="2003957"/>
            <a:ext cx="3543177" cy="477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674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2948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54982" y="3650834"/>
            <a:ext cx="11323407" cy="5930634"/>
            <a:chOff x="5854982" y="3650834"/>
            <a:chExt cx="11323407" cy="5930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4982" y="3650834"/>
              <a:ext cx="11323407" cy="5930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510" y="2584385"/>
            <a:ext cx="10906914" cy="5930634"/>
            <a:chOff x="1104510" y="2584385"/>
            <a:chExt cx="10906914" cy="59306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510" y="2584385"/>
              <a:ext cx="10906914" cy="5930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03953"/>
            <a:ext cx="4492767" cy="4804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674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5702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059" y="3561614"/>
            <a:ext cx="11503339" cy="5025521"/>
            <a:chOff x="784059" y="3561614"/>
            <a:chExt cx="11503339" cy="5025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059" y="3561614"/>
              <a:ext cx="11503339" cy="50255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0227" y="5882373"/>
            <a:ext cx="6171429" cy="2696143"/>
            <a:chOff x="11330227" y="5882373"/>
            <a:chExt cx="6171429" cy="2696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0227" y="5882373"/>
              <a:ext cx="6171429" cy="2696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13420" y="3203037"/>
            <a:ext cx="6171429" cy="2696143"/>
            <a:chOff x="11313420" y="3203037"/>
            <a:chExt cx="6171429" cy="2696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3420" y="3203037"/>
              <a:ext cx="6171429" cy="2696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32706" y="2099192"/>
            <a:ext cx="3536786" cy="4807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674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566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00618" y="2907207"/>
            <a:ext cx="7125512" cy="3112958"/>
            <a:chOff x="2200618" y="2907207"/>
            <a:chExt cx="7125512" cy="31129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0618" y="2907207"/>
              <a:ext cx="7125512" cy="31129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9584" y="2907207"/>
            <a:ext cx="7125512" cy="3112958"/>
            <a:chOff x="8959584" y="2907207"/>
            <a:chExt cx="7125512" cy="31129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9584" y="2907207"/>
              <a:ext cx="7125512" cy="31129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99192"/>
            <a:ext cx="3656139" cy="480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53917" y="5353291"/>
            <a:ext cx="9927765" cy="4337192"/>
            <a:chOff x="4053917" y="5353291"/>
            <a:chExt cx="9927765" cy="43371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917" y="5353291"/>
              <a:ext cx="9927765" cy="4337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7674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7531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35477" y="5200849"/>
            <a:ext cx="10563168" cy="3769731"/>
            <a:chOff x="6735477" y="5200849"/>
            <a:chExt cx="10563168" cy="37697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5477" y="5200849"/>
              <a:ext cx="10563168" cy="3769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189" y="3202148"/>
            <a:ext cx="11506575" cy="5738904"/>
            <a:chOff x="982189" y="3202148"/>
            <a:chExt cx="11506575" cy="57389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189" y="3202148"/>
              <a:ext cx="11506575" cy="5738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99192"/>
            <a:ext cx="3387053" cy="4804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37586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627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4793" y="3434902"/>
            <a:ext cx="14716129" cy="5454165"/>
            <a:chOff x="1784793" y="3434902"/>
            <a:chExt cx="14716129" cy="54541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4793" y="3434902"/>
              <a:ext cx="14716129" cy="5454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662529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37586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6521" cy="290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17819" y="3789594"/>
            <a:ext cx="9471626" cy="4433905"/>
            <a:chOff x="8217819" y="3789594"/>
            <a:chExt cx="9471626" cy="4433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7819" y="3789594"/>
              <a:ext cx="9471626" cy="4433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102" y="4104871"/>
            <a:ext cx="7640809" cy="4118628"/>
            <a:chOff x="595102" y="4104871"/>
            <a:chExt cx="7640809" cy="41186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102" y="4104871"/>
              <a:ext cx="7640809" cy="4118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99192"/>
            <a:ext cx="3926548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493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2948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9763" y="2924892"/>
            <a:ext cx="9722506" cy="7041695"/>
            <a:chOff x="1299763" y="2924892"/>
            <a:chExt cx="9722506" cy="70416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763" y="2924892"/>
              <a:ext cx="9722506" cy="7041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7380" y="3251052"/>
            <a:ext cx="6021088" cy="6715535"/>
            <a:chOff x="10957380" y="3251052"/>
            <a:chExt cx="6021088" cy="671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7380" y="3251052"/>
              <a:ext cx="6021088" cy="671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99192"/>
            <a:ext cx="3404986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493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5702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31972" y="2567578"/>
            <a:ext cx="12821771" cy="7508831"/>
            <a:chOff x="2731972" y="2567578"/>
            <a:chExt cx="12821771" cy="7508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1972" y="2567578"/>
              <a:ext cx="12821771" cy="7508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826424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335" y="873031"/>
            <a:ext cx="3098224" cy="653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0819" y="2864476"/>
            <a:ext cx="4739657" cy="1199137"/>
            <a:chOff x="1850819" y="2864476"/>
            <a:chExt cx="4739657" cy="11991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2906" y="2746563"/>
              <a:ext cx="2496384" cy="14152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050703" y="3332627"/>
              <a:ext cx="2031177" cy="162494"/>
              <a:chOff x="4050703" y="3332627"/>
              <a:chExt cx="2031177" cy="16249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50703" y="3332627"/>
                <a:ext cx="2031177" cy="16249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31901" y="3234587"/>
              <a:ext cx="358575" cy="358575"/>
              <a:chOff x="6231901" y="3234587"/>
              <a:chExt cx="358575" cy="3585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31901" y="3234587"/>
                <a:ext cx="358575" cy="35857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421754" y="2953723"/>
            <a:ext cx="8468733" cy="5765691"/>
            <a:chOff x="7421754" y="2953723"/>
            <a:chExt cx="8468733" cy="57656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1754" y="2953723"/>
              <a:ext cx="8468733" cy="576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493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5664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763" y="3544902"/>
            <a:ext cx="8430949" cy="5243409"/>
            <a:chOff x="979763" y="3544902"/>
            <a:chExt cx="8430949" cy="5243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763" y="3544902"/>
              <a:ext cx="8430949" cy="5243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10713" y="3576992"/>
            <a:ext cx="7890420" cy="5211320"/>
            <a:chOff x="9410713" y="3576992"/>
            <a:chExt cx="7890420" cy="5211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0713" y="3576992"/>
              <a:ext cx="7890420" cy="52113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89668"/>
            <a:ext cx="4164586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4938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6122" y="1047170"/>
            <a:ext cx="317531" cy="289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3740" y="2293471"/>
            <a:ext cx="12578235" cy="7676993"/>
            <a:chOff x="2853740" y="2293471"/>
            <a:chExt cx="12578235" cy="7676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3740" y="2293471"/>
              <a:ext cx="12578235" cy="7676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32399" y="2088928"/>
            <a:ext cx="6217877" cy="685933"/>
            <a:chOff x="6032399" y="2088928"/>
            <a:chExt cx="6217877" cy="6859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2399" y="2088928"/>
              <a:ext cx="6217877" cy="6859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2706" y="2194430"/>
            <a:ext cx="3813405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044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0237" y="2336656"/>
            <a:ext cx="12125241" cy="7699528"/>
            <a:chOff x="3080237" y="2336656"/>
            <a:chExt cx="12125241" cy="7699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0237" y="2336656"/>
              <a:ext cx="12125241" cy="7699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3863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69808" y="1047170"/>
            <a:ext cx="841607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1947" y="2432638"/>
            <a:ext cx="7901819" cy="7622462"/>
            <a:chOff x="5191947" y="2432638"/>
            <a:chExt cx="7901819" cy="76224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1947" y="2432638"/>
              <a:ext cx="7901819" cy="7622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3863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03422" y="1047170"/>
            <a:ext cx="808340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52381" y="2372456"/>
            <a:ext cx="9371865" cy="7667357"/>
            <a:chOff x="4452381" y="2372456"/>
            <a:chExt cx="9371865" cy="76673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2381" y="2372456"/>
              <a:ext cx="9371865" cy="7667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3919" y="1962263"/>
            <a:ext cx="6217877" cy="685933"/>
            <a:chOff x="6033919" y="1962263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3919" y="1962263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4230" y="2067763"/>
            <a:ext cx="3274815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8128" y="1047170"/>
            <a:ext cx="1045493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5004" y="2297726"/>
            <a:ext cx="9355706" cy="7654137"/>
            <a:chOff x="4465004" y="2297726"/>
            <a:chExt cx="9355706" cy="76541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004" y="2297726"/>
              <a:ext cx="9355706" cy="76541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274815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65607" y="1047170"/>
            <a:ext cx="1346778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95188" y="1984706"/>
            <a:ext cx="8695338" cy="7869281"/>
            <a:chOff x="4795188" y="1984706"/>
            <a:chExt cx="8695338" cy="78692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5188" y="1984706"/>
              <a:ext cx="8695338" cy="7869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387053" cy="48077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7792" y="1047170"/>
            <a:ext cx="1884855" cy="290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5800" y="2056754"/>
            <a:ext cx="8794114" cy="7958673"/>
            <a:chOff x="4745800" y="2056754"/>
            <a:chExt cx="8794114" cy="79586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5800" y="2056754"/>
              <a:ext cx="8794114" cy="7958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893091" cy="48077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93338" y="1047170"/>
            <a:ext cx="2017055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2379" y="2039367"/>
            <a:ext cx="8780956" cy="7946765"/>
            <a:chOff x="4752379" y="2039367"/>
            <a:chExt cx="8780956" cy="7946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2379" y="2039367"/>
              <a:ext cx="8780956" cy="79467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890967" cy="4807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7007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61368" y="1808345"/>
            <a:ext cx="9162978" cy="8292495"/>
            <a:chOff x="4561368" y="1808345"/>
            <a:chExt cx="9162978" cy="8292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1368" y="1808345"/>
              <a:ext cx="9162978" cy="8292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03214"/>
            <a:ext cx="6217877" cy="685933"/>
            <a:chOff x="6032399" y="1803214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03214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1908715"/>
            <a:ext cx="3437015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7549005"/>
            <a:chOff x="943723" y="790563"/>
            <a:chExt cx="16398268" cy="7549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3335" y="873031"/>
              <a:ext cx="3098224" cy="65313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450605" y="2958615"/>
              <a:ext cx="8805951" cy="5379885"/>
              <a:chOff x="7450605" y="2958615"/>
              <a:chExt cx="8805951" cy="53798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0605" y="2958615"/>
                <a:ext cx="8805951" cy="53798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48914" y="2859952"/>
              <a:ext cx="4739657" cy="1107605"/>
              <a:chOff x="1848914" y="2859952"/>
              <a:chExt cx="4739657" cy="11076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31001" y="2742040"/>
                <a:ext cx="2318813" cy="142468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048799" y="3328102"/>
                <a:ext cx="2031177" cy="162494"/>
                <a:chOff x="4048799" y="3328102"/>
                <a:chExt cx="2031177" cy="162494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048799" y="3328102"/>
                  <a:ext cx="2031177" cy="16249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229996" y="3230062"/>
                <a:ext cx="358575" cy="358575"/>
                <a:chOff x="6229996" y="3230062"/>
                <a:chExt cx="358575" cy="35857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229996" y="3230062"/>
                  <a:ext cx="358575" cy="358575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16521" cy="289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36067" y="1812971"/>
            <a:ext cx="9213580" cy="8338290"/>
            <a:chOff x="4536067" y="1812971"/>
            <a:chExt cx="9213580" cy="83382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6067" y="1812971"/>
              <a:ext cx="9213580" cy="8338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03214"/>
            <a:ext cx="6217877" cy="685933"/>
            <a:chOff x="6032399" y="1803214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03214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1908715"/>
            <a:ext cx="4428091" cy="48077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886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55529" y="2307223"/>
            <a:ext cx="6346315" cy="7170116"/>
            <a:chOff x="2355529" y="2307223"/>
            <a:chExt cx="6346315" cy="7170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5529" y="2307223"/>
              <a:ext cx="6346315" cy="7170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0185" y="2252806"/>
            <a:ext cx="6394480" cy="7224533"/>
            <a:chOff x="9530185" y="2252806"/>
            <a:chExt cx="6394480" cy="7224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0185" y="2252806"/>
              <a:ext cx="6394480" cy="7224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03953"/>
            <a:ext cx="34407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95931" cy="3376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1768" y="2017528"/>
            <a:ext cx="12762178" cy="7657307"/>
            <a:chOff x="2761768" y="2017528"/>
            <a:chExt cx="12762178" cy="76573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1768" y="2017528"/>
              <a:ext cx="12762178" cy="7657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285139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95931" cy="3376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43380" y="2265931"/>
            <a:ext cx="9198954" cy="7224729"/>
            <a:chOff x="4543380" y="2265931"/>
            <a:chExt cx="9198954" cy="7224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3380" y="2265931"/>
              <a:ext cx="9198954" cy="7224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648672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87017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2776" y="1879976"/>
            <a:ext cx="7920162" cy="8236968"/>
            <a:chOff x="5182776" y="1879976"/>
            <a:chExt cx="7920162" cy="8236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2776" y="1879976"/>
              <a:ext cx="7920162" cy="82369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03214"/>
            <a:ext cx="6217877" cy="685933"/>
            <a:chOff x="6032399" y="1803214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03214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1908715"/>
            <a:ext cx="34407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859519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95931" cy="3376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80108" y="1955642"/>
            <a:ext cx="11925498" cy="8004990"/>
            <a:chOff x="3180108" y="1955642"/>
            <a:chExt cx="11925498" cy="8004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0108" y="1955642"/>
              <a:ext cx="11925498" cy="8004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4407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9414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24693" y="1047170"/>
            <a:ext cx="2876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27953" y="2618630"/>
            <a:ext cx="10229808" cy="7397430"/>
            <a:chOff x="4027953" y="2618630"/>
            <a:chExt cx="10229808" cy="73974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7953" y="2618630"/>
              <a:ext cx="10229808" cy="7397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898452"/>
            <a:ext cx="6217877" cy="685933"/>
            <a:chOff x="6032399" y="1898452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898452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03953"/>
            <a:ext cx="3289472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9414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6912" cy="290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01140" y="2560245"/>
            <a:ext cx="11083434" cy="7439755"/>
            <a:chOff x="3601140" y="2560245"/>
            <a:chExt cx="11083434" cy="7439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1140" y="2560245"/>
              <a:ext cx="11083434" cy="74397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289472" cy="48078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659414" cy="652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6122" y="1047170"/>
            <a:ext cx="324578" cy="3376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79631" y="2548173"/>
            <a:ext cx="11126457" cy="7468634"/>
            <a:chOff x="3579631" y="2548173"/>
            <a:chExt cx="11126457" cy="7468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9631" y="2548173"/>
              <a:ext cx="11126457" cy="7468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2706" y="2099192"/>
            <a:ext cx="3153805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65833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294826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2322" y="2679623"/>
            <a:ext cx="6461069" cy="7290741"/>
            <a:chOff x="5912322" y="2679623"/>
            <a:chExt cx="6461069" cy="7290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2322" y="2679623"/>
              <a:ext cx="6461069" cy="7290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2428" y="6276055"/>
            <a:ext cx="6171429" cy="2560154"/>
            <a:chOff x="8822428" y="6276055"/>
            <a:chExt cx="6171429" cy="2560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2428" y="6276055"/>
              <a:ext cx="6171429" cy="2560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93690"/>
            <a:ext cx="6217877" cy="685933"/>
            <a:chOff x="6032399" y="1993690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93690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99192"/>
            <a:ext cx="3289472" cy="4801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9326274"/>
            <a:chOff x="943723" y="790563"/>
            <a:chExt cx="16398268" cy="9326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581" y="873031"/>
              <a:ext cx="881128" cy="65142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0217" y="1047170"/>
              <a:ext cx="3435864" cy="33761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81605" y="3396825"/>
              <a:ext cx="2509665" cy="5361905"/>
              <a:chOff x="1981605" y="3396825"/>
              <a:chExt cx="2509665" cy="536190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81605" y="3396825"/>
                <a:ext cx="2509665" cy="536190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6487" y="3667315"/>
              <a:ext cx="1272748" cy="52259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9429" y="2174928"/>
              <a:ext cx="1282651" cy="13199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937989" y="3396825"/>
              <a:ext cx="2509665" cy="5361905"/>
              <a:chOff x="4937989" y="3396825"/>
              <a:chExt cx="2509665" cy="53619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37989" y="3396825"/>
                <a:ext cx="2509665" cy="536190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2868" y="3667315"/>
              <a:ext cx="1271910" cy="5225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818" y="2174933"/>
              <a:ext cx="1443260" cy="131996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94374" y="3396825"/>
              <a:ext cx="2509665" cy="5361905"/>
              <a:chOff x="7894374" y="3396825"/>
              <a:chExt cx="2509665" cy="53619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94374" y="3396825"/>
                <a:ext cx="2509665" cy="536190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79249" y="3667315"/>
              <a:ext cx="2069396" cy="9494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2199" y="2174933"/>
              <a:ext cx="1467194" cy="131996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850759" y="3396825"/>
              <a:ext cx="2509665" cy="5361905"/>
              <a:chOff x="10850759" y="3396825"/>
              <a:chExt cx="2509665" cy="536190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50759" y="3396825"/>
                <a:ext cx="2509665" cy="536190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5620" y="3667315"/>
              <a:ext cx="1273281" cy="5228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18618" y="2162228"/>
              <a:ext cx="1486994" cy="131996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807143" y="3396825"/>
              <a:ext cx="2509665" cy="5361905"/>
              <a:chOff x="13807143" y="3396825"/>
              <a:chExt cx="2509665" cy="536190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807143" y="3396825"/>
                <a:ext cx="2509665" cy="536190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92001" y="3667315"/>
              <a:ext cx="1223319" cy="52322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4999" y="2162228"/>
              <a:ext cx="1460041" cy="131996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26192" y="6945408"/>
              <a:ext cx="2170681" cy="3168878"/>
              <a:chOff x="11426192" y="6945408"/>
              <a:chExt cx="2170681" cy="31688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26192" y="6945408"/>
                <a:ext cx="2170681" cy="316887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27019" y="5298948"/>
              <a:ext cx="2327556" cy="3953386"/>
              <a:chOff x="7727019" y="5298948"/>
              <a:chExt cx="2327556" cy="39533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727019" y="5298948"/>
                <a:ext cx="2327556" cy="39533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383536" y="6932196"/>
              <a:ext cx="2064119" cy="2268262"/>
              <a:chOff x="5383536" y="6932196"/>
              <a:chExt cx="2064119" cy="226826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383536" y="6932196"/>
                <a:ext cx="2064119" cy="226826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503153" y="5490889"/>
              <a:ext cx="2792085" cy="3722781"/>
              <a:chOff x="14503153" y="5490889"/>
              <a:chExt cx="2792085" cy="372278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503153" y="5490889"/>
                <a:ext cx="2792085" cy="37227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349596" y="5260853"/>
              <a:ext cx="2277189" cy="3496643"/>
              <a:chOff x="2349596" y="5260853"/>
              <a:chExt cx="2277189" cy="349664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349596" y="5260853"/>
                <a:ext cx="2277189" cy="34966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77" y="882555"/>
            <a:ext cx="5465833" cy="65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05646" y="1047170"/>
            <a:ext cx="305702" cy="289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05660" y="2507154"/>
            <a:ext cx="6176226" cy="7014207"/>
            <a:chOff x="9305660" y="2507154"/>
            <a:chExt cx="6176226" cy="7014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5660" y="2507154"/>
              <a:ext cx="6176226" cy="7014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9326" y="2507154"/>
            <a:ext cx="6192631" cy="7014207"/>
            <a:chOff x="2799326" y="2507154"/>
            <a:chExt cx="6192631" cy="7014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9326" y="2507154"/>
              <a:ext cx="6192631" cy="7014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2399" y="1972968"/>
            <a:ext cx="6217877" cy="685933"/>
            <a:chOff x="6032399" y="1972968"/>
            <a:chExt cx="6217877" cy="685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2399" y="1972968"/>
              <a:ext cx="6217877" cy="6859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706" y="2078469"/>
            <a:ext cx="3813377" cy="48020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6237" y="7736025"/>
            <a:ext cx="9725923" cy="104762"/>
            <a:chOff x="4496237" y="7736025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96237" y="7736025"/>
              <a:ext cx="2341703" cy="104143"/>
              <a:chOff x="4496237" y="7736025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6237" y="7736025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39298" y="7736025"/>
              <a:ext cx="2341703" cy="104143"/>
              <a:chOff x="6939298" y="7736025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39298" y="7736025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09305" y="7736025"/>
              <a:ext cx="2341703" cy="104143"/>
              <a:chOff x="9409305" y="7736025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9305" y="7736025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79303" y="7736025"/>
              <a:ext cx="2341703" cy="104143"/>
              <a:chOff x="11879303" y="7736025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79303" y="7736025"/>
                <a:ext cx="2341703" cy="10414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9922" y="1030471"/>
            <a:ext cx="3922786" cy="652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787" y="948004"/>
            <a:ext cx="16398268" cy="57056"/>
            <a:chOff x="930787" y="948004"/>
            <a:chExt cx="16398268" cy="57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787" y="948004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787" y="1739981"/>
            <a:ext cx="16398268" cy="57056"/>
            <a:chOff x="930787" y="1739981"/>
            <a:chExt cx="16398268" cy="57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787" y="1739981"/>
              <a:ext cx="16398268" cy="5705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615" y="1204610"/>
            <a:ext cx="3066521" cy="3555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7300" y="6062538"/>
            <a:ext cx="5996494" cy="13476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33865" y="3166107"/>
            <a:ext cx="2545715" cy="4389165"/>
            <a:chOff x="7533865" y="3166107"/>
            <a:chExt cx="2545715" cy="43891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3865" y="3166107"/>
              <a:ext cx="2545715" cy="4389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457754" cy="8389707"/>
            <a:chOff x="943723" y="790563"/>
            <a:chExt cx="16457754" cy="83897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9725923" cy="104762"/>
              <a:chOff x="4509173" y="7578584"/>
              <a:chExt cx="9725923" cy="10476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509173" y="7578584"/>
                <a:ext cx="2341703" cy="104143"/>
                <a:chOff x="4509173" y="7578584"/>
                <a:chExt cx="2341703" cy="10414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09173" y="7578584"/>
                  <a:ext cx="2341703" cy="10414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952234" y="7578584"/>
                <a:ext cx="2341703" cy="104143"/>
                <a:chOff x="6952234" y="7578584"/>
                <a:chExt cx="2341703" cy="10414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952234" y="7578584"/>
                  <a:ext cx="2341703" cy="10414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422241" y="7578584"/>
                <a:ext cx="2341703" cy="104143"/>
                <a:chOff x="9422241" y="7578584"/>
                <a:chExt cx="2341703" cy="10414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422241" y="7578584"/>
                  <a:ext cx="2341703" cy="10414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892239" y="7578584"/>
                <a:ext cx="2341703" cy="104143"/>
                <a:chOff x="11892239" y="7578584"/>
                <a:chExt cx="2341703" cy="10414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892239" y="7578584"/>
                  <a:ext cx="2341703" cy="1041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017" y="1822306"/>
              <a:ext cx="16144073" cy="738112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2858" y="873031"/>
              <a:ext cx="4269052" cy="6521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43723" y="790563"/>
              <a:ext cx="16398268" cy="57056"/>
              <a:chOff x="943723" y="790563"/>
              <a:chExt cx="16398268" cy="570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723" y="790563"/>
                <a:ext cx="16398268" cy="570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3723" y="1582540"/>
              <a:ext cx="16398268" cy="57056"/>
              <a:chOff x="943723" y="1582540"/>
              <a:chExt cx="16398268" cy="570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3723" y="1582540"/>
                <a:ext cx="16398268" cy="5705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551" y="1047170"/>
              <a:ext cx="3066521" cy="3555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6424" y="7855605"/>
              <a:ext cx="7461113" cy="142378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26437" y="2141599"/>
              <a:ext cx="2545715" cy="4389165"/>
              <a:chOff x="10926437" y="2141599"/>
              <a:chExt cx="2545715" cy="43891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6437" y="2141599"/>
                <a:ext cx="2545715" cy="438916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385066" y="3888981"/>
              <a:ext cx="1149767" cy="3444995"/>
              <a:chOff x="4385066" y="3888981"/>
              <a:chExt cx="1149767" cy="344499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85066" y="3888981"/>
                <a:ext cx="1149767" cy="34449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096932" y="4336181"/>
              <a:ext cx="1745358" cy="3348409"/>
              <a:chOff x="13096932" y="4336181"/>
              <a:chExt cx="1745358" cy="33484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96932" y="4336181"/>
                <a:ext cx="1745358" cy="33484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581" y="873031"/>
            <a:ext cx="1591043" cy="651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80217" y="1047170"/>
            <a:ext cx="3435864" cy="3376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9417" y="2057889"/>
            <a:ext cx="3846134" cy="8217273"/>
            <a:chOff x="7109417" y="2057889"/>
            <a:chExt cx="3846134" cy="82172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9417" y="2057889"/>
              <a:ext cx="3846134" cy="82172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4084" y="2370293"/>
            <a:ext cx="2396915" cy="9870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0937" y="1766638"/>
            <a:ext cx="3126758" cy="3217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73374" y="4914566"/>
            <a:ext cx="3489857" cy="5358706"/>
            <a:chOff x="7673374" y="4914566"/>
            <a:chExt cx="3489857" cy="53587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3374" y="4914566"/>
              <a:ext cx="3489857" cy="5358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335" y="873031"/>
            <a:ext cx="3448252" cy="651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4217" y="1047170"/>
            <a:ext cx="1906302" cy="289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2063" y="2072907"/>
            <a:ext cx="5377778" cy="7717533"/>
            <a:chOff x="6492063" y="2072907"/>
            <a:chExt cx="5377778" cy="77175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12698" y="6605138"/>
              <a:ext cx="5257143" cy="3185301"/>
              <a:chOff x="6612698" y="6605138"/>
              <a:chExt cx="5257143" cy="31853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12698" y="6605138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492063" y="6450123"/>
              <a:ext cx="5257143" cy="3212158"/>
              <a:chOff x="6492063" y="6450123"/>
              <a:chExt cx="5257143" cy="32121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92063" y="6450123"/>
                <a:ext cx="5257143" cy="321215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6791" y="7388801"/>
              <a:ext cx="645815" cy="4132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5172" y="7392591"/>
              <a:ext cx="3205178" cy="18042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859886" y="8175553"/>
              <a:ext cx="1561069" cy="57056"/>
              <a:chOff x="6859886" y="8175553"/>
              <a:chExt cx="1561069" cy="5705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6859886" y="8175553"/>
                <a:ext cx="1561069" cy="5705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2220" y="6716639"/>
              <a:ext cx="3022271" cy="54646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754663" y="2072907"/>
              <a:ext cx="2776389" cy="3649389"/>
              <a:chOff x="7754663" y="2072907"/>
              <a:chExt cx="2776389" cy="36493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54663" y="2072907"/>
                <a:ext cx="2776389" cy="36493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1540" y="2072907"/>
            <a:ext cx="5377778" cy="7717533"/>
            <a:chOff x="451540" y="2072907"/>
            <a:chExt cx="5377778" cy="77175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05652" y="7994541"/>
              <a:ext cx="4423665" cy="57056"/>
              <a:chOff x="1405652" y="7994541"/>
              <a:chExt cx="4423665" cy="5705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5652" y="7994541"/>
                <a:ext cx="4423665" cy="570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72175" y="6286255"/>
              <a:ext cx="5257143" cy="3504185"/>
              <a:chOff x="572175" y="6286255"/>
              <a:chExt cx="5257143" cy="35041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2175" y="6286255"/>
                <a:ext cx="5257143" cy="35041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1540" y="6159271"/>
              <a:ext cx="5257143" cy="3476190"/>
              <a:chOff x="451540" y="6159271"/>
              <a:chExt cx="5257143" cy="347619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1540" y="6159271"/>
                <a:ext cx="5257143" cy="347619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700" y="6378325"/>
              <a:ext cx="3028948" cy="5461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274" y="7023801"/>
              <a:ext cx="645815" cy="41329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68087" y="7027591"/>
              <a:ext cx="2441197" cy="141581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699605" y="2072907"/>
              <a:ext cx="2881648" cy="3649389"/>
              <a:chOff x="1699605" y="2072907"/>
              <a:chExt cx="2881648" cy="364938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99605" y="2072907"/>
                <a:ext cx="2881648" cy="364938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2332" y="7636873"/>
              <a:ext cx="1207012" cy="57056"/>
              <a:chOff x="972332" y="7636873"/>
              <a:chExt cx="1207012" cy="5705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6200000">
                <a:off x="972332" y="7636873"/>
                <a:ext cx="1207012" cy="5705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534229" y="2072907"/>
            <a:ext cx="5377778" cy="7717533"/>
            <a:chOff x="12534229" y="2072907"/>
            <a:chExt cx="5377778" cy="771753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654864" y="6286255"/>
              <a:ext cx="5257143" cy="3504185"/>
              <a:chOff x="12654864" y="6286255"/>
              <a:chExt cx="5257143" cy="35041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654864" y="6286255"/>
                <a:ext cx="5257143" cy="35041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34229" y="6159271"/>
              <a:ext cx="5257143" cy="3476190"/>
              <a:chOff x="12534229" y="6159271"/>
              <a:chExt cx="5257143" cy="34761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534229" y="6159271"/>
                <a:ext cx="5257143" cy="347619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64382" y="6378325"/>
              <a:ext cx="3041110" cy="5467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38953" y="7023801"/>
              <a:ext cx="645815" cy="41329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50763" y="7027591"/>
              <a:ext cx="3407130" cy="141580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3786884" y="2072907"/>
              <a:ext cx="2872469" cy="3649389"/>
              <a:chOff x="13786884" y="2072907"/>
              <a:chExt cx="2872469" cy="36493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786884" y="2072907"/>
                <a:ext cx="2872469" cy="36493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136516" y="7628446"/>
              <a:ext cx="1213523" cy="57056"/>
              <a:chOff x="13136516" y="7628446"/>
              <a:chExt cx="1213523" cy="5705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6200000">
                <a:off x="13136516" y="7628446"/>
                <a:ext cx="1213523" cy="570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3335" y="873031"/>
            <a:ext cx="3448252" cy="6514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551" y="1047170"/>
            <a:ext cx="3066521" cy="355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4217" y="1047170"/>
            <a:ext cx="1917178" cy="289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85222" y="2072907"/>
            <a:ext cx="5377778" cy="7744278"/>
            <a:chOff x="12485222" y="2072907"/>
            <a:chExt cx="5377778" cy="77442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05857" y="6605138"/>
              <a:ext cx="5257143" cy="3185301"/>
              <a:chOff x="12605857" y="6605138"/>
              <a:chExt cx="5257143" cy="31853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5857" y="6605138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85222" y="6450123"/>
              <a:ext cx="5257143" cy="3212158"/>
              <a:chOff x="12485222" y="6450123"/>
              <a:chExt cx="5257143" cy="32121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85222" y="6450123"/>
                <a:ext cx="5257143" cy="321215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9906" y="7388801"/>
              <a:ext cx="645815" cy="4132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68477" y="7392420"/>
              <a:ext cx="2587187" cy="211317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5335" y="6716639"/>
              <a:ext cx="3027300" cy="5464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620314" y="2072907"/>
              <a:ext cx="2986959" cy="3649389"/>
              <a:chOff x="13620314" y="2072907"/>
              <a:chExt cx="2986959" cy="36493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20314" y="2072907"/>
                <a:ext cx="2986959" cy="36493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85366" y="8382355"/>
              <a:ext cx="1926951" cy="57056"/>
              <a:chOff x="12685366" y="8382355"/>
              <a:chExt cx="1926951" cy="570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200000">
                <a:off x="12685366" y="8382355"/>
                <a:ext cx="1926951" cy="5705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92063" y="2072907"/>
            <a:ext cx="5377778" cy="7717533"/>
            <a:chOff x="492063" y="2072907"/>
            <a:chExt cx="5377778" cy="77175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2698" y="6605138"/>
              <a:ext cx="5257143" cy="3185301"/>
              <a:chOff x="612698" y="6605138"/>
              <a:chExt cx="5257143" cy="318530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2698" y="6605138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2063" y="6450123"/>
              <a:ext cx="5257143" cy="3212158"/>
              <a:chOff x="492063" y="6450123"/>
              <a:chExt cx="5257143" cy="321215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92063" y="6450123"/>
                <a:ext cx="5257143" cy="321215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794" y="7388801"/>
              <a:ext cx="645815" cy="41329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5172" y="7392591"/>
              <a:ext cx="2232968" cy="175865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2223" y="6716639"/>
              <a:ext cx="3028948" cy="54645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788233" y="2072907"/>
              <a:ext cx="2906073" cy="3649389"/>
              <a:chOff x="1788233" y="2072907"/>
              <a:chExt cx="2906073" cy="364938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88233" y="2072907"/>
                <a:ext cx="2906073" cy="36493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74084" y="8208876"/>
              <a:ext cx="1564753" cy="57056"/>
              <a:chOff x="874084" y="8208876"/>
              <a:chExt cx="1564753" cy="5705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6200000">
                <a:off x="874084" y="8208876"/>
                <a:ext cx="1564753" cy="5705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546778" y="2072907"/>
            <a:ext cx="5377778" cy="7717533"/>
            <a:chOff x="6546778" y="2072907"/>
            <a:chExt cx="5377778" cy="77175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546778" y="6159271"/>
              <a:ext cx="5377778" cy="3631169"/>
              <a:chOff x="6546778" y="6159271"/>
              <a:chExt cx="5377778" cy="363116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6667413" y="6286255"/>
                <a:ext cx="5257143" cy="3504185"/>
                <a:chOff x="6667413" y="6286255"/>
                <a:chExt cx="5257143" cy="3504185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667413" y="6286255"/>
                  <a:ext cx="5257143" cy="350418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6546778" y="6159271"/>
                <a:ext cx="5257143" cy="3476190"/>
                <a:chOff x="6546778" y="6159271"/>
                <a:chExt cx="5257143" cy="3476190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546778" y="6159271"/>
                  <a:ext cx="5257143" cy="3476190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76935" y="6378325"/>
                <a:ext cx="2894062" cy="544157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951515" y="7023801"/>
                <a:ext cx="645815" cy="413291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63325" y="7027591"/>
                <a:ext cx="2589968" cy="77569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89821" y="2072907"/>
              <a:ext cx="2906073" cy="3649389"/>
              <a:chOff x="7689821" y="2072907"/>
              <a:chExt cx="2906073" cy="364938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689821" y="2072907"/>
                <a:ext cx="2906073" cy="36493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22630" y="7298425"/>
              <a:ext cx="505757" cy="57056"/>
              <a:chOff x="7422630" y="7298425"/>
              <a:chExt cx="505757" cy="5705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6200000">
                <a:off x="7422630" y="7298425"/>
                <a:ext cx="505757" cy="570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2022-11-18T17:00:23Z</dcterms:created>
  <dcterms:modified xsi:type="dcterms:W3CDTF">2022-11-18T17:00:23Z</dcterms:modified>
</cp:coreProperties>
</file>